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355B-C94E-424E-A1F2-7AB9FB5082CD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BD352F-2C2B-4F57-9153-9912F246C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AA97-FCC4-4E47-B78E-826EE6F21A17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B4D3-DD58-4CBB-8626-9F1AA877B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A8E52-FC2E-456D-BB61-7C835B2A80F5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759B-E84A-476D-BD8B-B88380596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C7E2-78A8-4673-8388-78B2D9B2CCE8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D58A-547E-40A5-A025-5A4C61C33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6769-5B19-426D-983A-07DA2AF660C1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09B0-FE1E-4C8F-9A32-4A7AB5D24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B334-75E3-4E5E-8424-4D27E298C6B7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B59A-FCDD-4EE4-B72C-551E277FD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2F68-692C-4EC8-8A08-F6B7FABFF6A8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2A1D-F779-4423-8739-36EA17DEF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8C0F-8AD9-455E-B786-E1F1F6F67C3E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AF16-B4DD-42C0-B28E-21DD862EC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C919-3C52-4CB9-85C2-110606290A78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65B2E-8CCC-4BB2-8436-F4E102646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54FC-55DF-4738-AC4F-52118C492A41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59106-B764-4802-9D33-9606760DB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17A9C-A91C-4A50-BCAB-BD9CD4C4D108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F34B-6E0B-42C9-9670-31E736EE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4D169BB-DDE8-4C8A-8799-7851189567DC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4C634C-B743-4C0D-8F8E-688BB57A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elsonNelson808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time your slides,</a:t>
            </a:r>
            <a:br>
              <a:rPr lang="en-US" dirty="0" smtClean="0"/>
            </a:br>
            <a:r>
              <a:rPr lang="en-US" dirty="0" smtClean="0"/>
              <a:t>save, and send to Ms. Nelson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to time you slides…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at the pink tabs on the top of the screen.</a:t>
            </a:r>
          </a:p>
          <a:p>
            <a:r>
              <a:rPr lang="en-US" smtClean="0"/>
              <a:t>Click on TRANSITIONS</a:t>
            </a:r>
          </a:p>
          <a:p>
            <a:pPr lvl="1"/>
            <a:r>
              <a:rPr lang="en-US" smtClean="0"/>
              <a:t>Go all the way over to the right.</a:t>
            </a:r>
          </a:p>
          <a:p>
            <a:pPr lvl="1"/>
            <a:r>
              <a:rPr lang="en-US" smtClean="0"/>
              <a:t>Unclick “On Mouse Click”</a:t>
            </a:r>
          </a:p>
          <a:p>
            <a:pPr lvl="1"/>
            <a:r>
              <a:rPr lang="en-US" smtClean="0"/>
              <a:t>Click “After” and input :35 (make sure it is a colon, not a period)</a:t>
            </a:r>
          </a:p>
          <a:p>
            <a:pPr lvl="1"/>
            <a:r>
              <a:rPr lang="en-US" smtClean="0"/>
              <a:t>Then click “Apply to All Slides”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to save…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File</a:t>
            </a:r>
          </a:p>
          <a:p>
            <a:pPr lvl="1"/>
            <a:r>
              <a:rPr lang="en-US" smtClean="0"/>
              <a:t>Save As</a:t>
            </a:r>
          </a:p>
          <a:p>
            <a:pPr lvl="2"/>
            <a:r>
              <a:rPr lang="en-US" smtClean="0"/>
              <a:t>Name the file as your name (i.e. Ms. Nelson’s project)</a:t>
            </a:r>
          </a:p>
          <a:p>
            <a:pPr lvl="2"/>
            <a:r>
              <a:rPr lang="en-US" smtClean="0"/>
              <a:t>Save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to send to me!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Then Open you email</a:t>
            </a:r>
          </a:p>
          <a:p>
            <a:pPr lvl="1"/>
            <a:r>
              <a:rPr lang="en-US" smtClean="0"/>
              <a:t>Compose new message</a:t>
            </a:r>
          </a:p>
          <a:p>
            <a:pPr lvl="1"/>
            <a:r>
              <a:rPr lang="en-US" smtClean="0"/>
              <a:t>Click Attach</a:t>
            </a:r>
          </a:p>
          <a:p>
            <a:pPr lvl="1"/>
            <a:r>
              <a:rPr lang="en-US" smtClean="0"/>
              <a:t>Then attach your project</a:t>
            </a:r>
          </a:p>
          <a:p>
            <a:pPr lvl="1"/>
            <a:r>
              <a:rPr lang="en-US" smtClean="0"/>
              <a:t>Send to </a:t>
            </a:r>
            <a:r>
              <a:rPr lang="en-US" smtClean="0">
                <a:hlinkClick r:id="rId2"/>
              </a:rPr>
              <a:t>NelsonNelson808@gmail.com</a:t>
            </a:r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This needs to be in my inbox by the day of your speech! NO EXCEPTIONS!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</TotalTime>
  <Words>115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Century Gothic</vt:lpstr>
      <vt:lpstr>Arial</vt:lpstr>
      <vt:lpstr>Book Antiqua</vt:lpstr>
      <vt:lpstr>Calibri</vt:lpstr>
      <vt:lpstr>Apothecary</vt:lpstr>
      <vt:lpstr>Apothecary</vt:lpstr>
      <vt:lpstr>Apothecary</vt:lpstr>
      <vt:lpstr>Apothecary</vt:lpstr>
      <vt:lpstr>Apothecary</vt:lpstr>
      <vt:lpstr>Apothecary</vt:lpstr>
      <vt:lpstr>Apothecary</vt:lpstr>
      <vt:lpstr>HOW TO TIME YOUR SLIDES, SAVE, AND SEND TO MS. NELSON</vt:lpstr>
      <vt:lpstr>HOW TO TIME YOU SLIDES…</vt:lpstr>
      <vt:lpstr>HOW TO SAVE…</vt:lpstr>
      <vt:lpstr>HOW TO SEND TO ME!</vt:lpstr>
    </vt:vector>
  </TitlesOfParts>
  <Company>Baldwin 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time your slides, save, and send to Ms. Nelson</dc:title>
  <dc:creator>Joseph  Kutney</dc:creator>
  <cp:lastModifiedBy> DOE</cp:lastModifiedBy>
  <cp:revision>2</cp:revision>
  <dcterms:created xsi:type="dcterms:W3CDTF">2012-02-07T20:28:55Z</dcterms:created>
  <dcterms:modified xsi:type="dcterms:W3CDTF">2013-02-05T18:36:54Z</dcterms:modified>
</cp:coreProperties>
</file>